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331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A68FB0-19AB-482B-AB25-DC5A341D70DB}" v="18" dt="2023-05-01T10:15:07.6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85FC3E1-D313-4AA6-A972-EAE12F2FBE71}"/>
              </a:ext>
            </a:extLst>
          </p:cNvPr>
          <p:cNvSpPr/>
          <p:nvPr/>
        </p:nvSpPr>
        <p:spPr>
          <a:xfrm>
            <a:off x="3109912" y="1757333"/>
            <a:ext cx="7115175" cy="40010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تصميم عمل مبتكر من الطالب وتقديم تعريف بالعمل المنجز </a:t>
            </a:r>
            <a:endParaRPr kumimoji="0" lang="en-US" sz="2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1026" name="Picture 2" descr="تصميم ، متاجر ، لوهقات ، تصميم متجر كامل . | design shop">
            <a:extLst>
              <a:ext uri="{FF2B5EF4-FFF2-40B4-BE49-F238E27FC236}">
                <a16:creationId xmlns:a16="http://schemas.microsoft.com/office/drawing/2014/main" id="{675EFEFF-624F-4172-85B1-711B1BEBBB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7351" y="2657447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279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97742e-fd58-46b6-977d-049ccf9cd839">
      <Terms xmlns="http://schemas.microsoft.com/office/infopath/2007/PartnerControls"/>
    </lcf76f155ced4ddcb4097134ff3c332f>
    <TaxCatchAll xmlns="3ec2257a-1668-4260-ba7b-7ff6f8d65a1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A56F327985D6489CD8BC6C2FDE262C" ma:contentTypeVersion="13" ma:contentTypeDescription="Create a new document." ma:contentTypeScope="" ma:versionID="892dca44b66bbc874f307311d732e137">
  <xsd:schema xmlns:xsd="http://www.w3.org/2001/XMLSchema" xmlns:xs="http://www.w3.org/2001/XMLSchema" xmlns:p="http://schemas.microsoft.com/office/2006/metadata/properties" xmlns:ns2="a197742e-fd58-46b6-977d-049ccf9cd839" xmlns:ns3="3ec2257a-1668-4260-ba7b-7ff6f8d65a10" targetNamespace="http://schemas.microsoft.com/office/2006/metadata/properties" ma:root="true" ma:fieldsID="e91b27363f3dbe666636c458d1e58624" ns2:_="" ns3:_="">
    <xsd:import namespace="a197742e-fd58-46b6-977d-049ccf9cd839"/>
    <xsd:import namespace="3ec2257a-1668-4260-ba7b-7ff6f8d65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97742e-fd58-46b6-977d-049ccf9cd8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b4d1d93c-c176-46bc-acb0-b070b03b49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2257a-1668-4260-ba7b-7ff6f8d65a1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1d5e8a9-c917-47a0-b725-f3750fb48956}" ma:internalName="TaxCatchAll" ma:showField="CatchAllData" ma:web="3ec2257a-1668-4260-ba7b-7ff6f8d65a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C4EE47A-559F-4AE2-B6EB-496A4A5C2EBC}"/>
</file>

<file path=docProps/app.xml><?xml version="1.0" encoding="utf-8"?>
<Properties xmlns="http://schemas.openxmlformats.org/officeDocument/2006/extended-properties" xmlns:vt="http://schemas.openxmlformats.org/officeDocument/2006/docPropsVTypes">
  <TotalTime>5550</TotalTime>
  <Words>19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20</cp:revision>
  <dcterms:created xsi:type="dcterms:W3CDTF">2023-05-01T10:02:06Z</dcterms:created>
  <dcterms:modified xsi:type="dcterms:W3CDTF">2024-01-02T08:13:19Z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0x01010083A56F327985D6489CD8BC6C2FDE262C</vt:lpwstr>
  </property>
</Properties>
</file>